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4"/>
  </p:sldMasterIdLst>
  <p:sldIdLst>
    <p:sldId id="263" r:id="rId5"/>
    <p:sldId id="260" r:id="rId6"/>
    <p:sldId id="257" r:id="rId7"/>
    <p:sldId id="258" r:id="rId8"/>
    <p:sldId id="259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186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9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32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22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4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6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498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0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4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26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0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8AFD15B-CF29-4306-884F-47675092F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33" y="2212759"/>
            <a:ext cx="9839325" cy="1517984"/>
          </a:xfrm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tx1"/>
                </a:solidFill>
              </a:rPr>
              <a:t>The Chef’s Laundry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349AB3-1BD3-41E1-8979-1DBDCB5CD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866" y="401980"/>
            <a:ext cx="6115733" cy="6456021"/>
          </a:xfrm>
          <a:custGeom>
            <a:avLst/>
            <a:gdLst>
              <a:gd name="connsiteX0" fmla="*/ 2259477 w 6115733"/>
              <a:gd name="connsiteY0" fmla="*/ 433395 h 6456021"/>
              <a:gd name="connsiteX1" fmla="*/ 5681904 w 6115733"/>
              <a:gd name="connsiteY1" fmla="*/ 3852396 h 6456021"/>
              <a:gd name="connsiteX2" fmla="*/ 4679499 w 6115733"/>
              <a:gd name="connsiteY2" fmla="*/ 6269995 h 6456021"/>
              <a:gd name="connsiteX3" fmla="*/ 4474613 w 6115733"/>
              <a:gd name="connsiteY3" fmla="*/ 6456021 h 6456021"/>
              <a:gd name="connsiteX4" fmla="*/ 44341 w 6115733"/>
              <a:gd name="connsiteY4" fmla="*/ 6456021 h 6456021"/>
              <a:gd name="connsiteX5" fmla="*/ 0 w 6115733"/>
              <a:gd name="connsiteY5" fmla="*/ 6415762 h 6456021"/>
              <a:gd name="connsiteX6" fmla="*/ 0 w 6115733"/>
              <a:gd name="connsiteY6" fmla="*/ 1289029 h 6456021"/>
              <a:gd name="connsiteX7" fmla="*/ 82495 w 6115733"/>
              <a:gd name="connsiteY7" fmla="*/ 1214128 h 6456021"/>
              <a:gd name="connsiteX8" fmla="*/ 2259477 w 6115733"/>
              <a:gd name="connsiteY8" fmla="*/ 433395 h 6456021"/>
              <a:gd name="connsiteX9" fmla="*/ 2259477 w 6115733"/>
              <a:gd name="connsiteY9" fmla="*/ 0 h 6456021"/>
              <a:gd name="connsiteX10" fmla="*/ 6115733 w 6115733"/>
              <a:gd name="connsiteY10" fmla="*/ 3852396 h 6456021"/>
              <a:gd name="connsiteX11" fmla="*/ 5235152 w 6115733"/>
              <a:gd name="connsiteY11" fmla="*/ 6302877 h 6456021"/>
              <a:gd name="connsiteX12" fmla="*/ 5095826 w 6115733"/>
              <a:gd name="connsiteY12" fmla="*/ 6456021 h 6456021"/>
              <a:gd name="connsiteX13" fmla="*/ 4617788 w 6115733"/>
              <a:gd name="connsiteY13" fmla="*/ 6456021 h 6456021"/>
              <a:gd name="connsiteX14" fmla="*/ 4747668 w 6115733"/>
              <a:gd name="connsiteY14" fmla="*/ 6338096 h 6456021"/>
              <a:gd name="connsiteX15" fmla="*/ 5778311 w 6115733"/>
              <a:gd name="connsiteY15" fmla="*/ 3852396 h 6456021"/>
              <a:gd name="connsiteX16" fmla="*/ 2259477 w 6115733"/>
              <a:gd name="connsiteY16" fmla="*/ 337085 h 6456021"/>
              <a:gd name="connsiteX17" fmla="*/ 21172 w 6115733"/>
              <a:gd name="connsiteY17" fmla="*/ 1139811 h 6456021"/>
              <a:gd name="connsiteX18" fmla="*/ 0 w 6115733"/>
              <a:gd name="connsiteY18" fmla="*/ 1159034 h 6456021"/>
              <a:gd name="connsiteX19" fmla="*/ 0 w 6115733"/>
              <a:gd name="connsiteY19" fmla="*/ 735177 h 6456021"/>
              <a:gd name="connsiteX20" fmla="*/ 103407 w 6115733"/>
              <a:gd name="connsiteY20" fmla="*/ 657929 h 6456021"/>
              <a:gd name="connsiteX21" fmla="*/ 2259477 w 6115733"/>
              <a:gd name="connsiteY21" fmla="*/ 0 h 645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115733" h="6456021">
                <a:moveTo>
                  <a:pt x="2259477" y="433395"/>
                </a:moveTo>
                <a:cubicBezTo>
                  <a:pt x="4149632" y="433395"/>
                  <a:pt x="5681904" y="1964133"/>
                  <a:pt x="5681904" y="3852396"/>
                </a:cubicBezTo>
                <a:cubicBezTo>
                  <a:pt x="5681904" y="4796527"/>
                  <a:pt x="5298836" y="5651278"/>
                  <a:pt x="4679499" y="6269995"/>
                </a:cubicBezTo>
                <a:lnTo>
                  <a:pt x="4474613" y="6456021"/>
                </a:lnTo>
                <a:lnTo>
                  <a:pt x="44341" y="6456021"/>
                </a:lnTo>
                <a:lnTo>
                  <a:pt x="0" y="6415762"/>
                </a:lnTo>
                <a:lnTo>
                  <a:pt x="0" y="1289029"/>
                </a:lnTo>
                <a:lnTo>
                  <a:pt x="82495" y="1214128"/>
                </a:lnTo>
                <a:cubicBezTo>
                  <a:pt x="674092" y="726388"/>
                  <a:pt x="1432534" y="433395"/>
                  <a:pt x="2259477" y="433395"/>
                </a:cubicBezTo>
                <a:close/>
                <a:moveTo>
                  <a:pt x="2259477" y="0"/>
                </a:moveTo>
                <a:cubicBezTo>
                  <a:pt x="4389229" y="0"/>
                  <a:pt x="6115733" y="1724776"/>
                  <a:pt x="6115733" y="3852396"/>
                </a:cubicBezTo>
                <a:cubicBezTo>
                  <a:pt x="6115733" y="4783230"/>
                  <a:pt x="5785270" y="5636956"/>
                  <a:pt x="5235152" y="6302877"/>
                </a:cubicBezTo>
                <a:lnTo>
                  <a:pt x="5095826" y="6456021"/>
                </a:lnTo>
                <a:lnTo>
                  <a:pt x="4617788" y="6456021"/>
                </a:lnTo>
                <a:lnTo>
                  <a:pt x="4747668" y="6338096"/>
                </a:lnTo>
                <a:cubicBezTo>
                  <a:pt x="5384452" y="5701950"/>
                  <a:pt x="5778311" y="4823122"/>
                  <a:pt x="5778311" y="3852396"/>
                </a:cubicBezTo>
                <a:cubicBezTo>
                  <a:pt x="5778311" y="1910944"/>
                  <a:pt x="4202875" y="337085"/>
                  <a:pt x="2259477" y="337085"/>
                </a:cubicBezTo>
                <a:cubicBezTo>
                  <a:pt x="1409240" y="337085"/>
                  <a:pt x="629434" y="638331"/>
                  <a:pt x="21172" y="1139811"/>
                </a:cubicBezTo>
                <a:lnTo>
                  <a:pt x="0" y="1159034"/>
                </a:lnTo>
                <a:lnTo>
                  <a:pt x="0" y="735177"/>
                </a:lnTo>
                <a:lnTo>
                  <a:pt x="103407" y="657929"/>
                </a:lnTo>
                <a:cubicBezTo>
                  <a:pt x="718869" y="242547"/>
                  <a:pt x="1460820" y="0"/>
                  <a:pt x="2259477" y="0"/>
                </a:cubicBezTo>
                <a:close/>
              </a:path>
            </a:pathLst>
          </a:cu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CA915D-BDF0-41F8-B00E-FB186EFF7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17AAC03-BF64-4E67-9032-3BD024998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A131397-5A45-4344-9983-5E400A3EA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65924EA-18D4-FBBE-3BB2-3F3F4DD0C441}"/>
              </a:ext>
            </a:extLst>
          </p:cNvPr>
          <p:cNvSpPr txBox="1">
            <a:spLocks/>
          </p:cNvSpPr>
          <p:nvPr/>
        </p:nvSpPr>
        <p:spPr>
          <a:xfrm>
            <a:off x="623934" y="3780422"/>
            <a:ext cx="9839325" cy="1998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>
                <a:solidFill>
                  <a:schemeClr val="tx1"/>
                </a:solidFill>
              </a:rPr>
              <a:t>THE DARTH SIDE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Jaleta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Tesgera</a:t>
            </a:r>
            <a:r>
              <a:rPr lang="en-US" sz="2800" dirty="0">
                <a:solidFill>
                  <a:schemeClr val="tx1"/>
                </a:solidFill>
              </a:rPr>
              <a:t> | SEGNI TULU |BROOK GEBREEYESUS | PEDRO OCHOA</a:t>
            </a:r>
          </a:p>
          <a:p>
            <a:pPr>
              <a:lnSpc>
                <a:spcPct val="110000"/>
              </a:lnSpc>
            </a:pP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10000"/>
              </a:lnSpc>
            </a:pPr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6709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118" y="484632"/>
            <a:ext cx="5331130" cy="1609344"/>
          </a:xfrm>
        </p:spPr>
        <p:txBody>
          <a:bodyPr/>
          <a:lstStyle/>
          <a:p>
            <a:r>
              <a:rPr lang="en-US" dirty="0"/>
              <a:t>Background and Problem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20-700B-2533-8A74-0847475F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1725" y="2133600"/>
            <a:ext cx="5747921" cy="3994967"/>
          </a:xfrm>
        </p:spPr>
        <p:txBody>
          <a:bodyPr>
            <a:normAutofit/>
          </a:bodyPr>
          <a:lstStyle/>
          <a:p>
            <a:r>
              <a:rPr lang="en-US" sz="2300" dirty="0">
                <a:solidFill>
                  <a:schemeClr val="bg1"/>
                </a:solidFill>
                <a:latin typeface="Abadi" panose="020B0604020202020204" pitchFamily="34" charset="0"/>
              </a:rPr>
              <a:t>Interesting way for individuals with an interest in the food and hospitality sector</a:t>
            </a:r>
          </a:p>
          <a:p>
            <a:endParaRPr lang="en-US" sz="2300" dirty="0">
              <a:solidFill>
                <a:schemeClr val="bg1"/>
              </a:solidFill>
              <a:latin typeface="Abadi" panose="020B0604020202020204" pitchFamily="34" charset="0"/>
            </a:endParaRPr>
          </a:p>
          <a:p>
            <a:r>
              <a:rPr lang="en-US" sz="2300" dirty="0">
                <a:solidFill>
                  <a:schemeClr val="bg1"/>
                </a:solidFill>
                <a:latin typeface="Abadi" panose="020B0604020202020204" pitchFamily="34" charset="0"/>
              </a:rPr>
              <a:t> To learn about the business, gain knowledge of management and operations. </a:t>
            </a:r>
          </a:p>
          <a:p>
            <a:endParaRPr lang="en-US" sz="2300" b="1" dirty="0">
              <a:solidFill>
                <a:schemeClr val="bg1"/>
              </a:solidFill>
              <a:latin typeface="Abadi" panose="020B0604020202020204" pitchFamily="34" charset="0"/>
            </a:endParaRPr>
          </a:p>
          <a:p>
            <a:r>
              <a:rPr lang="en-US" sz="2300" dirty="0">
                <a:solidFill>
                  <a:schemeClr val="bg1"/>
                </a:solidFill>
                <a:latin typeface="Abadi" panose="020B0604020202020204" pitchFamily="34" charset="0"/>
              </a:rPr>
              <a:t> Aiming on exploring a new virtually without having to spend money or time on formal education or training.</a:t>
            </a:r>
          </a:p>
        </p:txBody>
      </p:sp>
    </p:spTree>
    <p:extLst>
      <p:ext uri="{BB962C8B-B14F-4D97-AF65-F5344CB8AC3E}">
        <p14:creationId xmlns:p14="http://schemas.microsoft.com/office/powerpoint/2010/main" val="2269918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795351"/>
            <a:ext cx="10058400" cy="1609344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>
                    <a:lumMod val="65000"/>
                  </a:schemeClr>
                </a:solidFill>
              </a:rPr>
              <a:t>The 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20-700B-2533-8A74-0847475F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249" y="2522413"/>
            <a:ext cx="9683496" cy="36941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It aims to entertain players while simulating the experience of running a restaurant. And this can include</a:t>
            </a:r>
          </a:p>
          <a:p>
            <a:pPr marL="0" indent="0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  <a:latin typeface="Daytona" panose="020B0604020202020204" pitchFamily="34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Daytona" panose="020B0604020202020204" pitchFamily="34" charset="0"/>
              </a:rPr>
              <a:t>Preparing Food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Daytona" panose="020B0604020202020204" pitchFamily="34" charset="0"/>
              </a:rPr>
              <a:t> Customer Service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Daytona" panose="020B0604020202020204" pitchFamily="34" charset="0"/>
              </a:rPr>
              <a:t>Financial Management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Daytona" panose="020B0604020202020204" pitchFamily="34" charset="0"/>
              </a:rPr>
              <a:t> Strategic Decision </a:t>
            </a:r>
          </a:p>
        </p:txBody>
      </p:sp>
    </p:spTree>
    <p:extLst>
      <p:ext uri="{BB962C8B-B14F-4D97-AF65-F5344CB8AC3E}">
        <p14:creationId xmlns:p14="http://schemas.microsoft.com/office/powerpoint/2010/main" val="568320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4650" y="804228"/>
            <a:ext cx="7719045" cy="1609344"/>
          </a:xfrm>
        </p:spPr>
        <p:txBody>
          <a:bodyPr/>
          <a:lstStyle/>
          <a:p>
            <a:r>
              <a:rPr lang="en-US" dirty="0"/>
              <a:t>Why is the project important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20-700B-2533-8A74-0847475F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4650" y="2597341"/>
            <a:ext cx="8016621" cy="369417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badi" panose="020B0604020104020204" pitchFamily="34" charset="0"/>
              </a:rPr>
              <a:t> The objective of the game is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400" b="1" dirty="0">
                <a:latin typeface="Abadi" panose="020B0604020104020204" pitchFamily="34" charset="0"/>
              </a:rPr>
              <a:t>Often to properly manage the restaurant and expand it over time while overcoming numerous obstacles. 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en-US" sz="500" b="1" dirty="0">
              <a:latin typeface="Abadi" panose="020B0604020104020204" pitchFamily="34" charset="0"/>
            </a:endParaRPr>
          </a:p>
          <a:p>
            <a:r>
              <a:rPr lang="en-US" sz="3200" b="1" dirty="0">
                <a:latin typeface="Daytona" panose="020B0604020202020204" pitchFamily="34" charset="0"/>
              </a:rPr>
              <a:t> </a:t>
            </a:r>
            <a:r>
              <a:rPr lang="en-US" sz="3200" dirty="0">
                <a:latin typeface="Abadi" panose="020B0604020104020204" pitchFamily="34" charset="0"/>
              </a:rPr>
              <a:t>Important to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200" b="1" dirty="0">
                <a:latin typeface="Abadi" panose="020B0604020104020204" pitchFamily="34" charset="0"/>
              </a:rPr>
              <a:t>Educate players on the numerous facts of managing a restaurant as well as the value of effective time management,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200" b="1" dirty="0">
                <a:latin typeface="Abadi" panose="020B0604020104020204" pitchFamily="34" charset="0"/>
              </a:rPr>
              <a:t>client relations and financial planning. </a:t>
            </a:r>
          </a:p>
        </p:txBody>
      </p:sp>
    </p:spTree>
    <p:extLst>
      <p:ext uri="{BB962C8B-B14F-4D97-AF65-F5344CB8AC3E}">
        <p14:creationId xmlns:p14="http://schemas.microsoft.com/office/powerpoint/2010/main" val="4017106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863" y="685800"/>
            <a:ext cx="7319549" cy="1609344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>
                    <a:lumMod val="65000"/>
                  </a:schemeClr>
                </a:solidFill>
              </a:rPr>
              <a:t>Who could this project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20-700B-2533-8A74-0847475F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724" y="2478024"/>
            <a:ext cx="6800851" cy="369417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Daytona" panose="020B0604020202020204" pitchFamily="34" charset="0"/>
              </a:rPr>
              <a:t> Our target audience are generally people who love playing games that challenge their decision-making abilities whilst improving their management skills. </a:t>
            </a:r>
          </a:p>
        </p:txBody>
      </p:sp>
    </p:spTree>
    <p:extLst>
      <p:ext uri="{BB962C8B-B14F-4D97-AF65-F5344CB8AC3E}">
        <p14:creationId xmlns:p14="http://schemas.microsoft.com/office/powerpoint/2010/main" val="352211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5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151" y="475754"/>
            <a:ext cx="5572311" cy="1609344"/>
          </a:xfrm>
        </p:spPr>
        <p:txBody>
          <a:bodyPr>
            <a:normAutofit/>
          </a:bodyPr>
          <a:lstStyle/>
          <a:p>
            <a:r>
              <a:rPr lang="en-US" sz="8000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6E20-700B-2533-8A74-0847475F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0" y="2333625"/>
            <a:ext cx="6734175" cy="3804468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Daytona" panose="020B0604020202020204" pitchFamily="34" charset="0"/>
              </a:rPr>
              <a:t> Rather than we creating a solution we are just providing an endless entertainment.</a:t>
            </a:r>
          </a:p>
          <a:p>
            <a:pPr marL="0" indent="0">
              <a:buNone/>
            </a:pPr>
            <a:endParaRPr lang="en-US" sz="2000" b="1" dirty="0">
              <a:latin typeface="Daytona" panose="020B0604020202020204" pitchFamily="34" charset="0"/>
            </a:endParaRPr>
          </a:p>
          <a:p>
            <a:r>
              <a:rPr lang="en-US" sz="2000" b="1" dirty="0">
                <a:latin typeface="Daytona" panose="020B0604020202020204" pitchFamily="34" charset="0"/>
              </a:rPr>
              <a:t> Increasing the knowledge about the restaurant business for those who love cooking and serving. </a:t>
            </a:r>
          </a:p>
          <a:p>
            <a:pPr marL="0" indent="0">
              <a:buNone/>
            </a:pPr>
            <a:endParaRPr lang="en-US" sz="2000" b="1" dirty="0">
              <a:latin typeface="Daytona" panose="020B0604020202020204" pitchFamily="34" charset="0"/>
            </a:endParaRPr>
          </a:p>
          <a:p>
            <a:r>
              <a:rPr lang="en-US" sz="2000" b="1" dirty="0">
                <a:latin typeface="Daytona" panose="020B0604020202020204" pitchFamily="34" charset="0"/>
              </a:rPr>
              <a:t> This game helps starting chefs get familiar with the kitchen environment, ingredients, steps, etc. as well as , develop prioritization and organizational skills. </a:t>
            </a:r>
          </a:p>
        </p:txBody>
      </p:sp>
    </p:spTree>
    <p:extLst>
      <p:ext uri="{BB962C8B-B14F-4D97-AF65-F5344CB8AC3E}">
        <p14:creationId xmlns:p14="http://schemas.microsoft.com/office/powerpoint/2010/main" val="2874417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452B-991C-15EE-42A0-EC077235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8354" y="3865692"/>
            <a:ext cx="4944862" cy="1186234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Any Questions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FEF93FD-6D7C-0F4D-83E7-959D899259E3}"/>
              </a:ext>
            </a:extLst>
          </p:cNvPr>
          <p:cNvSpPr txBox="1">
            <a:spLocks/>
          </p:cNvSpPr>
          <p:nvPr/>
        </p:nvSpPr>
        <p:spPr>
          <a:xfrm>
            <a:off x="3084163" y="1819656"/>
            <a:ext cx="9696072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7200" dirty="0"/>
              <a:t>Thank you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430D167-8AC7-8844-4473-CEF1E08F4BE2}"/>
              </a:ext>
            </a:extLst>
          </p:cNvPr>
          <p:cNvSpPr txBox="1">
            <a:spLocks/>
          </p:cNvSpPr>
          <p:nvPr/>
        </p:nvSpPr>
        <p:spPr>
          <a:xfrm>
            <a:off x="11054179" y="3681157"/>
            <a:ext cx="1800955" cy="11862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597093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FF06804E5B90B498F551341F739D6E0" ma:contentTypeVersion="8" ma:contentTypeDescription="Create a new document." ma:contentTypeScope="" ma:versionID="8d5cc1c49fb08631efb91a8cd31781cf">
  <xsd:schema xmlns:xsd="http://www.w3.org/2001/XMLSchema" xmlns:xs="http://www.w3.org/2001/XMLSchema" xmlns:p="http://schemas.microsoft.com/office/2006/metadata/properties" xmlns:ns3="2bf9b580-7d46-460b-8205-f81e41924fed" xmlns:ns4="fe299c68-ac9a-4417-a0a9-54216382cecd" targetNamespace="http://schemas.microsoft.com/office/2006/metadata/properties" ma:root="true" ma:fieldsID="b0fd8288e8b6b2074bc381b8170696f9" ns3:_="" ns4:_="">
    <xsd:import namespace="2bf9b580-7d46-460b-8205-f81e41924fed"/>
    <xsd:import namespace="fe299c68-ac9a-4417-a0a9-54216382cec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f9b580-7d46-460b-8205-f81e41924f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299c68-ac9a-4417-a0a9-54216382cec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bf9b580-7d46-460b-8205-f81e41924fed" xsi:nil="true"/>
  </documentManagement>
</p:properties>
</file>

<file path=customXml/itemProps1.xml><?xml version="1.0" encoding="utf-8"?>
<ds:datastoreItem xmlns:ds="http://schemas.openxmlformats.org/officeDocument/2006/customXml" ds:itemID="{5E5828D5-B017-4F3E-BAC7-DE0B74B024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18988D-A66A-43A8-9580-1300987C2E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f9b580-7d46-460b-8205-f81e41924fed"/>
    <ds:schemaRef ds:uri="fe299c68-ac9a-4417-a0a9-54216382ce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5AABBF-943F-4ADD-806C-9705A5EAC4C7}">
  <ds:schemaRefs>
    <ds:schemaRef ds:uri="2bf9b580-7d46-460b-8205-f81e41924fed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fe299c68-ac9a-4417-a0a9-54216382cecd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234</TotalTime>
  <Words>255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Abadi</vt:lpstr>
      <vt:lpstr>Daytona</vt:lpstr>
      <vt:lpstr>Rockwell</vt:lpstr>
      <vt:lpstr>Rockwell Condensed</vt:lpstr>
      <vt:lpstr>Wingdings</vt:lpstr>
      <vt:lpstr>Wood Type</vt:lpstr>
      <vt:lpstr>The Chef’s Laundry</vt:lpstr>
      <vt:lpstr>Background and Problem History</vt:lpstr>
      <vt:lpstr>The purpose of the project</vt:lpstr>
      <vt:lpstr>Why is the project important </vt:lpstr>
      <vt:lpstr>Who could this project help</vt:lpstr>
      <vt:lpstr>Solution</vt:lpstr>
      <vt:lpstr>Any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Chef’s Laundry</dc:title>
  <dc:creator>Segni Tulu</dc:creator>
  <cp:lastModifiedBy>Segni Tulu</cp:lastModifiedBy>
  <cp:revision>1</cp:revision>
  <dcterms:created xsi:type="dcterms:W3CDTF">2023-02-10T03:45:55Z</dcterms:created>
  <dcterms:modified xsi:type="dcterms:W3CDTF">2023-02-10T07:44:02Z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0x0101008FF06804E5B90B498F551341F739D6E0</vt:lpwstr>
  </property>
</Properties>
</file>

<file path=docProps/thumbnail.jpeg>
</file>